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54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2428868"/>
            <a:ext cx="8458200" cy="1470025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Фотоотчет</a:t>
            </a:r>
            <a:r>
              <a:rPr lang="ru-RU" dirty="0" smtClean="0"/>
              <a:t> по патриотической Декаде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«Растим патриотов России»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Подготовила Топал Надежда Николаевна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Беседа «Знакомство с флагом России»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Цель: </a:t>
            </a:r>
            <a:r>
              <a:rPr lang="ru-RU" dirty="0" smtClean="0"/>
              <a:t>познакомить детей с одним из символов России – флагом. Рассказать о его значении для страны и обозначении всех цветов флага.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23\Desktop\hpJQ732vXg0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3571876"/>
            <a:ext cx="3714776" cy="278608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pic>
        <p:nvPicPr>
          <p:cNvPr id="1027" name="Picture 3" descr="C:\Users\123\Desktop\SmV0MNMOs8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285860"/>
            <a:ext cx="5466672" cy="302095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Оформлена стенгазета на 23 февраля</a:t>
            </a:r>
            <a:endParaRPr lang="ru-RU" dirty="0"/>
          </a:p>
        </p:txBody>
      </p:sp>
      <p:pic>
        <p:nvPicPr>
          <p:cNvPr id="2050" name="Picture 2" descr="C:\Users\123\Desktop\06qVKTYqsS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9100" y="2249488"/>
            <a:ext cx="5765800" cy="43243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Выставка детских работ «Пограничник»</a:t>
            </a:r>
            <a:endParaRPr lang="ru-RU" dirty="0"/>
          </a:p>
        </p:txBody>
      </p:sp>
      <p:pic>
        <p:nvPicPr>
          <p:cNvPr id="3074" name="Picture 2" descr="C:\Users\123\Desktop\yZJ66HI0jJ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9100" y="2249488"/>
            <a:ext cx="5765800" cy="43243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Дидактическая игра «Сложи герб России и Березников»</a:t>
            </a:r>
            <a:endParaRPr lang="ru-RU" dirty="0"/>
          </a:p>
        </p:txBody>
      </p:sp>
      <p:pic>
        <p:nvPicPr>
          <p:cNvPr id="4098" name="Picture 2" descr="C:\Users\123\Desktop\iPIcHg1RsI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57430"/>
            <a:ext cx="5765800" cy="43243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pic>
        <p:nvPicPr>
          <p:cNvPr id="4100" name="Picture 4" descr="C:\Users\123\Desktop\_OgMEkBj17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36182" y="1928802"/>
            <a:ext cx="3536181" cy="471490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37</Words>
  <PresentationFormat>Экран (4:3)</PresentationFormat>
  <Paragraphs>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Городская</vt:lpstr>
      <vt:lpstr>Фотоотчет по патриотической Декаде «Растим патриотов России» </vt:lpstr>
      <vt:lpstr>Беседа «Знакомство с флагом России»</vt:lpstr>
      <vt:lpstr>Слайд 3</vt:lpstr>
      <vt:lpstr>Оформлена стенгазета на 23 февраля</vt:lpstr>
      <vt:lpstr>Выставка детских работ «Пограничник»</vt:lpstr>
      <vt:lpstr>Дидактическая игра «Сложи герб России и Березников»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Фотоотчет по патриотической Декаде «Растим патриотов России» </dc:title>
  <dc:creator>123</dc:creator>
  <cp:lastModifiedBy>123</cp:lastModifiedBy>
  <cp:revision>2</cp:revision>
  <dcterms:created xsi:type="dcterms:W3CDTF">2022-02-24T16:25:27Z</dcterms:created>
  <dcterms:modified xsi:type="dcterms:W3CDTF">2022-02-24T16:40:52Z</dcterms:modified>
</cp:coreProperties>
</file>